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86" y="3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C8106C-78E0-4A56-974E-A1AA1FB1E8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49B51B-C409-4FF7-8193-96DCF04477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A9D92D-E6F8-43F9-A9F1-BF217BC90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81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5551F6F-658F-4846-8631-A82AC32A6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733"/>
            <a:ext cx="12192000" cy="6868733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51D3ED-64BF-48D1-BDB3-33CE70DD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80000">
            <a:off x="7506325" y="3143388"/>
            <a:ext cx="3810000" cy="28575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3F48D-DF39-47E6-B03B-6CA4A7EFC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48647"/>
            <a:ext cx="10353762" cy="787686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HACKED" panose="02000500000000000000" pitchFamily="2" charset="0"/>
              </a:rPr>
              <a:t>Когда нейросети должны быть быстрыми</a:t>
            </a:r>
            <a:br>
              <a:rPr lang="ru-RU" dirty="0">
                <a:latin typeface="HACKED" panose="02000500000000000000" pitchFamily="2" charset="0"/>
              </a:rPr>
            </a:br>
            <a:endParaRPr lang="ru-RU" dirty="0">
              <a:latin typeface="HACKED" panose="020005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BC0490-7C76-450B-85AA-EC2A793DD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863" y="1394153"/>
            <a:ext cx="5349787" cy="534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64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5551F6F-658F-4846-8631-A82AC32A6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733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3F48D-DF39-47E6-B03B-6CA4A7EFC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43" y="731508"/>
            <a:ext cx="10353762" cy="787686"/>
          </a:xfrm>
        </p:spPr>
        <p:txBody>
          <a:bodyPr>
            <a:normAutofit fontScale="90000"/>
          </a:bodyPr>
          <a:lstStyle/>
          <a:p>
            <a:r>
              <a:rPr lang="ru-RU" sz="4900" dirty="0" err="1">
                <a:effectLst/>
                <a:latin typeface="HACKED" panose="02000500000000000000" pitchFamily="2" charset="0"/>
              </a:rPr>
              <a:t>PyTorch</a:t>
            </a:r>
            <a:r>
              <a:rPr lang="ru-RU" sz="4900" dirty="0">
                <a:effectLst/>
                <a:latin typeface="HACKED" panose="02000500000000000000" pitchFamily="2" charset="0"/>
              </a:rPr>
              <a:t> — библиотека машинного обучения для языка </a:t>
            </a:r>
            <a:r>
              <a:rPr lang="ru-RU" sz="4900" dirty="0" err="1">
                <a:effectLst/>
                <a:latin typeface="HACKED" panose="02000500000000000000" pitchFamily="2" charset="0"/>
              </a:rPr>
              <a:t>Python</a:t>
            </a:r>
            <a:br>
              <a:rPr lang="ru-RU" dirty="0">
                <a:latin typeface="HACKED" panose="02000500000000000000" pitchFamily="2" charset="0"/>
              </a:rPr>
            </a:br>
            <a:endParaRPr lang="ru-RU" dirty="0">
              <a:latin typeface="HACKED" panose="02000500000000000000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BD7761-C880-4FB6-B75C-DDAF82568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053" y="1620557"/>
            <a:ext cx="9510731" cy="5349786"/>
          </a:xfrm>
          <a:prstGeom prst="rect">
            <a:avLst/>
          </a:prstGeom>
          <a:effectLst>
            <a:softEdge rad="1270000"/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BC0490-7C76-450B-85AA-EC2A793DD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13" y="1125227"/>
            <a:ext cx="5349787" cy="534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50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5551F6F-658F-4846-8631-A82AC32A6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72093"/>
            <a:ext cx="12192000" cy="6927580"/>
          </a:xfrm>
          <a:effectLst>
            <a:outerShdw blurRad="25400" dir="17880000">
              <a:srgbClr val="000000">
                <a:alpha val="46000"/>
              </a:srgbClr>
            </a:outerShdw>
            <a:softEdge rad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51D3ED-64BF-48D1-BDB3-33CE70DD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27627">
            <a:off x="7622438" y="2776401"/>
            <a:ext cx="5163086" cy="3872315"/>
          </a:xfrm>
          <a:prstGeom prst="rect">
            <a:avLst/>
          </a:prstGeom>
          <a:effectLst>
            <a:softEdge rad="6604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3F48D-DF39-47E6-B03B-6CA4A7EFC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597" y="600501"/>
            <a:ext cx="10610012" cy="1046172"/>
          </a:xfrm>
          <a:effectLst>
            <a:outerShdw blurRad="25400" dir="17880000">
              <a:srgbClr val="000000">
                <a:alpha val="46000"/>
              </a:srgbClr>
            </a:outerShdw>
            <a:softEdge rad="0"/>
          </a:effectLst>
        </p:spPr>
        <p:txBody>
          <a:bodyPr>
            <a:normAutofit fontScale="90000"/>
          </a:bodyPr>
          <a:lstStyle/>
          <a:p>
            <a:r>
              <a:rPr lang="ru-RU" dirty="0">
                <a:latin typeface="HACKED" panose="02000500000000000000" pitchFamily="2" charset="0"/>
              </a:rPr>
              <a:t> </a:t>
            </a:r>
            <a:r>
              <a:rPr lang="ru-RU" sz="4900" dirty="0">
                <a:latin typeface="HACKED" panose="02000500000000000000" pitchFamily="2" charset="0"/>
              </a:rPr>
              <a:t>ПОЧЕМУ </a:t>
            </a:r>
            <a:r>
              <a:rPr lang="en-US" sz="4900" dirty="0">
                <a:latin typeface="HACKED" panose="02000500000000000000" pitchFamily="2" charset="0"/>
              </a:rPr>
              <a:t>PYTORCH?</a:t>
            </a:r>
            <a:br>
              <a:rPr lang="ru-RU" sz="4900" dirty="0">
                <a:latin typeface="HACKED" panose="02000500000000000000" pitchFamily="2" charset="0"/>
              </a:rPr>
            </a:br>
            <a:endParaRPr lang="ru-RU" sz="4900" dirty="0">
              <a:latin typeface="HACKED" panose="02000500000000000000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CC443A-3BB9-456B-9C5F-4C1C2BF34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84" y="530284"/>
            <a:ext cx="2861413" cy="2861413"/>
          </a:xfrm>
          <a:prstGeom prst="rect">
            <a:avLst/>
          </a:prstGeom>
          <a:effectLst>
            <a:softEdge rad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4A6DA6-BD77-4D5A-B687-39B8A0005D0F}"/>
              </a:ext>
            </a:extLst>
          </p:cNvPr>
          <p:cNvSpPr txBox="1"/>
          <p:nvPr/>
        </p:nvSpPr>
        <p:spPr>
          <a:xfrm>
            <a:off x="3617643" y="2064774"/>
            <a:ext cx="68375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3600" dirty="0">
                <a:latin typeface="HACKED" panose="02000500000000000000" pitchFamily="2" charset="0"/>
              </a:rPr>
              <a:t>Скорость</a:t>
            </a:r>
            <a:endParaRPr lang="en-US" sz="3600" dirty="0">
              <a:latin typeface="HACKED" panose="02000500000000000000" pitchFamily="2" charset="0"/>
            </a:endParaRPr>
          </a:p>
          <a:p>
            <a:endParaRPr lang="ru-RU" sz="3600" dirty="0">
              <a:latin typeface="HACKED" panose="02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ru-RU" sz="3600" dirty="0">
                <a:latin typeface="HACKED" panose="02000500000000000000" pitchFamily="2" charset="0"/>
              </a:rPr>
              <a:t>Удобство использования</a:t>
            </a:r>
            <a:endParaRPr lang="en-US" sz="3600" dirty="0">
              <a:latin typeface="HACKED" panose="02000500000000000000" pitchFamily="2" charset="0"/>
            </a:endParaRPr>
          </a:p>
          <a:p>
            <a:endParaRPr lang="ru-RU" sz="3600" dirty="0">
              <a:latin typeface="HACKED" panose="02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3600" dirty="0">
                <a:latin typeface="HACKED" panose="02000500000000000000" pitchFamily="2" charset="0"/>
              </a:rPr>
              <a:t>MULTI GPU</a:t>
            </a:r>
          </a:p>
          <a:p>
            <a:endParaRPr lang="ru-RU" sz="4400" dirty="0">
              <a:latin typeface="HACKED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030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5551F6F-658F-4846-8631-A82AC32A6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59392" y="-273789"/>
            <a:ext cx="12551392" cy="7131789"/>
          </a:xfrm>
          <a:effectLst>
            <a:outerShdw blurRad="25400" dir="17880000">
              <a:srgbClr val="000000">
                <a:alpha val="46000"/>
              </a:srgbClr>
            </a:outerShdw>
            <a:softEdge rad="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3F48D-DF39-47E6-B03B-6CA4A7EFC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597" y="600501"/>
            <a:ext cx="10610012" cy="1046172"/>
          </a:xfrm>
          <a:effectLst>
            <a:outerShdw blurRad="25400" dir="17880000">
              <a:srgbClr val="000000">
                <a:alpha val="46000"/>
              </a:srgbClr>
            </a:outerShdw>
            <a:softEdge rad="0"/>
          </a:effectLst>
        </p:spPr>
        <p:txBody>
          <a:bodyPr>
            <a:normAutofit fontScale="90000"/>
          </a:bodyPr>
          <a:lstStyle/>
          <a:p>
            <a:r>
              <a:rPr lang="ru-RU" sz="4900" dirty="0">
                <a:latin typeface="HACKED" panose="02000500000000000000" pitchFamily="2" charset="0"/>
              </a:rPr>
              <a:t>В каких проектах используется?</a:t>
            </a:r>
            <a:br>
              <a:rPr lang="ru-RU" sz="4900" dirty="0">
                <a:latin typeface="HACKED" panose="02000500000000000000" pitchFamily="2" charset="0"/>
              </a:rPr>
            </a:br>
            <a:endParaRPr lang="ru-RU" sz="4900" dirty="0">
              <a:latin typeface="HACKED" panose="02000500000000000000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CC443A-3BB9-456B-9C5F-4C1C2BF34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90" y="888560"/>
            <a:ext cx="2861413" cy="2861413"/>
          </a:xfrm>
          <a:prstGeom prst="rect">
            <a:avLst/>
          </a:prstGeom>
          <a:effectLst>
            <a:softEdge rad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4A6DA6-BD77-4D5A-B687-39B8A0005D0F}"/>
              </a:ext>
            </a:extLst>
          </p:cNvPr>
          <p:cNvSpPr txBox="1"/>
          <p:nvPr/>
        </p:nvSpPr>
        <p:spPr>
          <a:xfrm>
            <a:off x="3152459" y="2350469"/>
            <a:ext cx="68375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600" dirty="0">
                <a:latin typeface="HACKED" panose="02000500000000000000" pitchFamily="2" charset="0"/>
              </a:rPr>
              <a:t>Facebook WhatsApp Instagram</a:t>
            </a:r>
          </a:p>
          <a:p>
            <a:endParaRPr lang="ru-RU" sz="3600" dirty="0">
              <a:latin typeface="HACKED" panose="02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ru-RU" sz="3600" dirty="0">
                <a:latin typeface="HACKED" panose="02000500000000000000" pitchFamily="2" charset="0"/>
              </a:rPr>
              <a:t>Анализ изображений</a:t>
            </a:r>
            <a:endParaRPr lang="en-US" sz="3600" dirty="0">
              <a:latin typeface="HACKED" panose="02000500000000000000" pitchFamily="2" charset="0"/>
            </a:endParaRPr>
          </a:p>
          <a:p>
            <a:endParaRPr lang="ru-RU" sz="3600" dirty="0">
              <a:latin typeface="HACKED" panose="02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ru-RU" sz="3600" dirty="0">
                <a:latin typeface="HACKED" panose="02000500000000000000" pitchFamily="2" charset="0"/>
              </a:rPr>
              <a:t>Исследования и обучение</a:t>
            </a:r>
            <a:endParaRPr lang="en-US" sz="3600" dirty="0">
              <a:latin typeface="HACKED" panose="02000500000000000000" pitchFamily="2" charset="0"/>
            </a:endParaRPr>
          </a:p>
          <a:p>
            <a:endParaRPr lang="ru-RU" sz="4400" dirty="0">
              <a:latin typeface="HACKED" panose="020005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B6E291-BB2A-4F2A-8EED-5C7D2BA95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278" y="3980107"/>
            <a:ext cx="6205561" cy="3491943"/>
          </a:xfrm>
          <a:prstGeom prst="rect">
            <a:avLst/>
          </a:prstGeom>
          <a:effectLst>
            <a:softEdge rad="1270000"/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67C244-5450-4009-BDA4-C22FF4613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1952" y="816265"/>
            <a:ext cx="1856072" cy="185607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C82231A-C73D-4DE0-AA56-F4F6E1F14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281" y="2448097"/>
            <a:ext cx="2861413" cy="2146060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BC21AF4-8A82-4256-8CD8-EFC56B11B1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2229" y="1689287"/>
            <a:ext cx="1322364" cy="13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85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5551F6F-658F-4846-8631-A82AC32A6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59392" y="-273789"/>
            <a:ext cx="12551392" cy="7131789"/>
          </a:xfrm>
          <a:effectLst>
            <a:outerShdw blurRad="25400" dir="17880000">
              <a:srgbClr val="000000">
                <a:alpha val="46000"/>
              </a:srgbClr>
            </a:outerShdw>
            <a:softEdge rad="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3F48D-DF39-47E6-B03B-6CA4A7EFC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597" y="428625"/>
            <a:ext cx="10674128" cy="1218048"/>
          </a:xfrm>
          <a:effectLst>
            <a:outerShdw blurRad="25400" dir="17880000">
              <a:srgbClr val="000000">
                <a:alpha val="46000"/>
              </a:srgbClr>
            </a:outerShdw>
            <a:softEdge rad="0"/>
          </a:effectLst>
        </p:spPr>
        <p:txBody>
          <a:bodyPr>
            <a:normAutofit fontScale="90000"/>
          </a:bodyPr>
          <a:lstStyle/>
          <a:p>
            <a:r>
              <a:rPr lang="ru-RU" sz="4900" dirty="0">
                <a:latin typeface="HACKED" panose="02000500000000000000" pitchFamily="2" charset="0"/>
              </a:rPr>
              <a:t>Использование для обработки изображений</a:t>
            </a:r>
            <a:br>
              <a:rPr lang="ru-RU" sz="4900" dirty="0">
                <a:latin typeface="HACKED" panose="02000500000000000000" pitchFamily="2" charset="0"/>
              </a:rPr>
            </a:br>
            <a:endParaRPr lang="ru-RU" sz="4900" dirty="0">
              <a:latin typeface="HACKED" panose="02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4A6DA6-BD77-4D5A-B687-39B8A0005D0F}"/>
              </a:ext>
            </a:extLst>
          </p:cNvPr>
          <p:cNvSpPr txBox="1"/>
          <p:nvPr/>
        </p:nvSpPr>
        <p:spPr>
          <a:xfrm>
            <a:off x="3152459" y="2350469"/>
            <a:ext cx="6837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>
              <a:latin typeface="HACKED" panose="02000500000000000000" pitchFamily="2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F2F73F7-1412-4F74-A5B2-E2EF31256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597" y="840653"/>
            <a:ext cx="9886635" cy="5546162"/>
          </a:xfrm>
          <a:prstGeom prst="rect">
            <a:avLst/>
          </a:prstGeom>
          <a:effectLst>
            <a:softEdge rad="520700"/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01D8B92-AD50-476F-B49C-3DE769E5E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4743450"/>
            <a:ext cx="2133600" cy="2152650"/>
          </a:xfrm>
          <a:prstGeom prst="rect">
            <a:avLst/>
          </a:prstGeom>
          <a:effectLst>
            <a:softEdge rad="7239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CC443A-3BB9-456B-9C5F-4C1C2BF34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173" y="428625"/>
            <a:ext cx="2861413" cy="2861413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217601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5551F6F-658F-4846-8631-A82AC32A6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59392" y="-273789"/>
            <a:ext cx="12551392" cy="7131789"/>
          </a:xfrm>
          <a:effectLst>
            <a:outerShdw blurRad="25400" dir="17880000">
              <a:srgbClr val="000000">
                <a:alpha val="46000"/>
              </a:srgbClr>
            </a:outerShdw>
            <a:softEdge rad="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3F48D-DF39-47E6-B03B-6CA4A7EFC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597" y="428625"/>
            <a:ext cx="10674128" cy="1218048"/>
          </a:xfrm>
          <a:effectLst>
            <a:outerShdw blurRad="25400" dir="17880000">
              <a:srgbClr val="000000">
                <a:alpha val="46000"/>
              </a:srgbClr>
            </a:outerShdw>
            <a:softEdge rad="0"/>
          </a:effectLst>
        </p:spPr>
        <p:txBody>
          <a:bodyPr>
            <a:normAutofit fontScale="90000"/>
          </a:bodyPr>
          <a:lstStyle/>
          <a:p>
            <a:r>
              <a:rPr lang="ru-RU" sz="4900" dirty="0">
                <a:latin typeface="HACKED" panose="02000500000000000000" pitchFamily="2" charset="0"/>
              </a:rPr>
              <a:t>Использование для обработки изображений</a:t>
            </a:r>
            <a:br>
              <a:rPr lang="ru-RU" sz="4900" dirty="0">
                <a:latin typeface="HACKED" panose="02000500000000000000" pitchFamily="2" charset="0"/>
              </a:rPr>
            </a:br>
            <a:endParaRPr lang="ru-RU" sz="4900" dirty="0">
              <a:latin typeface="HACKED" panose="02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4A6DA6-BD77-4D5A-B687-39B8A0005D0F}"/>
              </a:ext>
            </a:extLst>
          </p:cNvPr>
          <p:cNvSpPr txBox="1"/>
          <p:nvPr/>
        </p:nvSpPr>
        <p:spPr>
          <a:xfrm>
            <a:off x="3152459" y="2350469"/>
            <a:ext cx="6837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>
              <a:latin typeface="HACKED" panose="02000500000000000000" pitchFamily="2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01D8B92-AD50-476F-B49C-3DE769E5E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4743450"/>
            <a:ext cx="2133600" cy="2152650"/>
          </a:xfrm>
          <a:prstGeom prst="rect">
            <a:avLst/>
          </a:prstGeom>
          <a:effectLst>
            <a:softEdge rad="7239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CC443A-3BB9-456B-9C5F-4C1C2BF34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173" y="428625"/>
            <a:ext cx="2861413" cy="286141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C2DDFC-F7D6-4DC9-9E96-AABADD731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890" y="1646673"/>
            <a:ext cx="5126135" cy="453465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114385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2937</TotalTime>
  <Words>43</Words>
  <Application>Microsoft Office PowerPoint</Application>
  <PresentationFormat>Широкоэкранный</PresentationFormat>
  <Paragraphs>16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Calisto MT</vt:lpstr>
      <vt:lpstr>HACKED</vt:lpstr>
      <vt:lpstr>Wingdings 2</vt:lpstr>
      <vt:lpstr>Сланец</vt:lpstr>
      <vt:lpstr>Презентация PowerPoint</vt:lpstr>
      <vt:lpstr>Когда нейросети должны быть быстрыми </vt:lpstr>
      <vt:lpstr>PyTorch — библиотека машинного обучения для языка Python </vt:lpstr>
      <vt:lpstr> ПОЧЕМУ PYTORCH? </vt:lpstr>
      <vt:lpstr>В каких проектах используется? </vt:lpstr>
      <vt:lpstr>Использование для обработки изображений </vt:lpstr>
      <vt:lpstr>Использование для обработки изображений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Павел Мочалов</dc:creator>
  <cp:lastModifiedBy>Павел Мочалов</cp:lastModifiedBy>
  <cp:revision>25</cp:revision>
  <dcterms:created xsi:type="dcterms:W3CDTF">2020-01-14T07:05:40Z</dcterms:created>
  <dcterms:modified xsi:type="dcterms:W3CDTF">2020-01-16T09:02:15Z</dcterms:modified>
</cp:coreProperties>
</file>